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  <p:sldId id="263" r:id="rId7"/>
    <p:sldId id="260" r:id="rId8"/>
    <p:sldId id="264" r:id="rId9"/>
    <p:sldId id="262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931DAA50-2AA0-4AFC-B83C-D14795A7BE17}"/>
    <pc:docChg chg="custSel modSld">
      <pc:chgData name="Narelle Wheaton" userId="6e1b2b30-480e-4f91-806b-6735d5b9e446" providerId="ADAL" clId="{931DAA50-2AA0-4AFC-B83C-D14795A7BE17}" dt="2023-06-14T03:10:02.502" v="24" actId="404"/>
      <pc:docMkLst>
        <pc:docMk/>
      </pc:docMkLst>
      <pc:sldChg chg="modSp mod">
        <pc:chgData name="Narelle Wheaton" userId="6e1b2b30-480e-4f91-806b-6735d5b9e446" providerId="ADAL" clId="{931DAA50-2AA0-4AFC-B83C-D14795A7BE17}" dt="2023-06-14T03:09:23.905" v="16" actId="27636"/>
        <pc:sldMkLst>
          <pc:docMk/>
          <pc:sldMk cId="3057446387" sldId="256"/>
        </pc:sldMkLst>
        <pc:spChg chg="mod">
          <ac:chgData name="Narelle Wheaton" userId="6e1b2b30-480e-4f91-806b-6735d5b9e446" providerId="ADAL" clId="{931DAA50-2AA0-4AFC-B83C-D14795A7BE17}" dt="2023-06-14T03:09:23.905" v="16" actId="27636"/>
          <ac:spMkLst>
            <pc:docMk/>
            <pc:sldMk cId="3057446387" sldId="256"/>
            <ac:spMk id="3" creationId="{41F9F460-C7DF-4F40-929F-170B2243B073}"/>
          </ac:spMkLst>
        </pc:spChg>
      </pc:sldChg>
      <pc:sldChg chg="modSp mod">
        <pc:chgData name="Narelle Wheaton" userId="6e1b2b30-480e-4f91-806b-6735d5b9e446" providerId="ADAL" clId="{931DAA50-2AA0-4AFC-B83C-D14795A7BE17}" dt="2023-06-14T03:09:31.250" v="17" actId="404"/>
        <pc:sldMkLst>
          <pc:docMk/>
          <pc:sldMk cId="684433154" sldId="257"/>
        </pc:sldMkLst>
        <pc:spChg chg="mod">
          <ac:chgData name="Narelle Wheaton" userId="6e1b2b30-480e-4f91-806b-6735d5b9e446" providerId="ADAL" clId="{931DAA50-2AA0-4AFC-B83C-D14795A7BE17}" dt="2023-06-14T03:09:31.250" v="17" actId="404"/>
          <ac:spMkLst>
            <pc:docMk/>
            <pc:sldMk cId="684433154" sldId="257"/>
            <ac:spMk id="3" creationId="{41F9F460-C7DF-4F40-929F-170B2243B073}"/>
          </ac:spMkLst>
        </pc:spChg>
      </pc:sldChg>
      <pc:sldChg chg="modSp mod">
        <pc:chgData name="Narelle Wheaton" userId="6e1b2b30-480e-4f91-806b-6735d5b9e446" providerId="ADAL" clId="{931DAA50-2AA0-4AFC-B83C-D14795A7BE17}" dt="2023-06-14T03:09:36.402" v="18" actId="404"/>
        <pc:sldMkLst>
          <pc:docMk/>
          <pc:sldMk cId="3829135993" sldId="258"/>
        </pc:sldMkLst>
        <pc:spChg chg="mod">
          <ac:chgData name="Narelle Wheaton" userId="6e1b2b30-480e-4f91-806b-6735d5b9e446" providerId="ADAL" clId="{931DAA50-2AA0-4AFC-B83C-D14795A7BE17}" dt="2023-06-14T03:09:36.402" v="18" actId="404"/>
          <ac:spMkLst>
            <pc:docMk/>
            <pc:sldMk cId="3829135993" sldId="258"/>
            <ac:spMk id="3" creationId="{41F9F460-C7DF-4F40-929F-170B2243B073}"/>
          </ac:spMkLst>
        </pc:spChg>
      </pc:sldChg>
      <pc:sldChg chg="modSp mod">
        <pc:chgData name="Narelle Wheaton" userId="6e1b2b30-480e-4f91-806b-6735d5b9e446" providerId="ADAL" clId="{931DAA50-2AA0-4AFC-B83C-D14795A7BE17}" dt="2023-06-14T03:09:43.997" v="20" actId="404"/>
        <pc:sldMkLst>
          <pc:docMk/>
          <pc:sldMk cId="3582351261" sldId="259"/>
        </pc:sldMkLst>
        <pc:spChg chg="mod">
          <ac:chgData name="Narelle Wheaton" userId="6e1b2b30-480e-4f91-806b-6735d5b9e446" providerId="ADAL" clId="{931DAA50-2AA0-4AFC-B83C-D14795A7BE17}" dt="2023-06-14T03:09:43.997" v="20" actId="404"/>
          <ac:spMkLst>
            <pc:docMk/>
            <pc:sldMk cId="3582351261" sldId="259"/>
            <ac:spMk id="3" creationId="{41F9F460-C7DF-4F40-929F-170B2243B073}"/>
          </ac:spMkLst>
        </pc:spChg>
      </pc:sldChg>
      <pc:sldChg chg="modSp mod">
        <pc:chgData name="Narelle Wheaton" userId="6e1b2b30-480e-4f91-806b-6735d5b9e446" providerId="ADAL" clId="{931DAA50-2AA0-4AFC-B83C-D14795A7BE17}" dt="2023-06-14T03:09:53.435" v="22" actId="404"/>
        <pc:sldMkLst>
          <pc:docMk/>
          <pc:sldMk cId="3479507245" sldId="260"/>
        </pc:sldMkLst>
        <pc:spChg chg="mod">
          <ac:chgData name="Narelle Wheaton" userId="6e1b2b30-480e-4f91-806b-6735d5b9e446" providerId="ADAL" clId="{931DAA50-2AA0-4AFC-B83C-D14795A7BE17}" dt="2023-06-14T03:09:53.435" v="22" actId="404"/>
          <ac:spMkLst>
            <pc:docMk/>
            <pc:sldMk cId="3479507245" sldId="260"/>
            <ac:spMk id="3" creationId="{41F9F460-C7DF-4F40-929F-170B2243B073}"/>
          </ac:spMkLst>
        </pc:spChg>
      </pc:sldChg>
      <pc:sldChg chg="modSp mod">
        <pc:chgData name="Narelle Wheaton" userId="6e1b2b30-480e-4f91-806b-6735d5b9e446" providerId="ADAL" clId="{931DAA50-2AA0-4AFC-B83C-D14795A7BE17}" dt="2023-06-14T03:09:39.835" v="19" actId="404"/>
        <pc:sldMkLst>
          <pc:docMk/>
          <pc:sldMk cId="3363352383" sldId="261"/>
        </pc:sldMkLst>
        <pc:spChg chg="mod">
          <ac:chgData name="Narelle Wheaton" userId="6e1b2b30-480e-4f91-806b-6735d5b9e446" providerId="ADAL" clId="{931DAA50-2AA0-4AFC-B83C-D14795A7BE17}" dt="2023-06-14T03:09:39.835" v="19" actId="404"/>
          <ac:spMkLst>
            <pc:docMk/>
            <pc:sldMk cId="3363352383" sldId="261"/>
            <ac:spMk id="3" creationId="{41F9F460-C7DF-4F40-929F-170B2243B073}"/>
          </ac:spMkLst>
        </pc:spChg>
      </pc:sldChg>
      <pc:sldChg chg="modSp mod">
        <pc:chgData name="Narelle Wheaton" userId="6e1b2b30-480e-4f91-806b-6735d5b9e446" providerId="ADAL" clId="{931DAA50-2AA0-4AFC-B83C-D14795A7BE17}" dt="2023-06-14T03:10:02.502" v="24" actId="404"/>
        <pc:sldMkLst>
          <pc:docMk/>
          <pc:sldMk cId="2408207229" sldId="262"/>
        </pc:sldMkLst>
        <pc:spChg chg="mod">
          <ac:chgData name="Narelle Wheaton" userId="6e1b2b30-480e-4f91-806b-6735d5b9e446" providerId="ADAL" clId="{931DAA50-2AA0-4AFC-B83C-D14795A7BE17}" dt="2023-06-14T03:10:02.502" v="24" actId="404"/>
          <ac:spMkLst>
            <pc:docMk/>
            <pc:sldMk cId="2408207229" sldId="262"/>
            <ac:spMk id="3" creationId="{41F9F460-C7DF-4F40-929F-170B2243B073}"/>
          </ac:spMkLst>
        </pc:spChg>
      </pc:sldChg>
      <pc:sldChg chg="modSp mod">
        <pc:chgData name="Narelle Wheaton" userId="6e1b2b30-480e-4f91-806b-6735d5b9e446" providerId="ADAL" clId="{931DAA50-2AA0-4AFC-B83C-D14795A7BE17}" dt="2023-06-14T03:09:49.565" v="21" actId="404"/>
        <pc:sldMkLst>
          <pc:docMk/>
          <pc:sldMk cId="2288701443" sldId="263"/>
        </pc:sldMkLst>
        <pc:spChg chg="mod">
          <ac:chgData name="Narelle Wheaton" userId="6e1b2b30-480e-4f91-806b-6735d5b9e446" providerId="ADAL" clId="{931DAA50-2AA0-4AFC-B83C-D14795A7BE17}" dt="2023-06-14T03:09:49.565" v="21" actId="404"/>
          <ac:spMkLst>
            <pc:docMk/>
            <pc:sldMk cId="2288701443" sldId="263"/>
            <ac:spMk id="3" creationId="{41F9F460-C7DF-4F40-929F-170B2243B073}"/>
          </ac:spMkLst>
        </pc:spChg>
      </pc:sldChg>
      <pc:sldChg chg="modSp mod">
        <pc:chgData name="Narelle Wheaton" userId="6e1b2b30-480e-4f91-806b-6735d5b9e446" providerId="ADAL" clId="{931DAA50-2AA0-4AFC-B83C-D14795A7BE17}" dt="2023-06-14T03:09:58.107" v="23" actId="404"/>
        <pc:sldMkLst>
          <pc:docMk/>
          <pc:sldMk cId="1474061710" sldId="264"/>
        </pc:sldMkLst>
        <pc:spChg chg="mod">
          <ac:chgData name="Narelle Wheaton" userId="6e1b2b30-480e-4f91-806b-6735d5b9e446" providerId="ADAL" clId="{931DAA50-2AA0-4AFC-B83C-D14795A7BE17}" dt="2023-06-14T03:09:58.107" v="23" actId="404"/>
          <ac:spMkLst>
            <pc:docMk/>
            <pc:sldMk cId="1474061710" sldId="264"/>
            <ac:spMk id="3" creationId="{41F9F460-C7DF-4F40-929F-170B2243B073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D961F2-4BD0-485E-A045-B7AA535B5D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58B813C-0A34-4C1F-9584-8122425B630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1AE182-10C1-4F65-9D8C-654662FABA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B9E81-3B16-4692-9073-4ACF8AE194B6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910421-8836-4125-A6EA-912029C1A3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358CEE-9F7F-49FD-9FE5-E82C0FEFAF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41CCD-EEC6-49D3-B77D-C7479F3B10A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723886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A35728-93AC-4C51-B426-15A2B2351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2C6CE7E-D94A-418C-90D1-5B23625231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B45180-C9A0-46B8-ABC6-8D9BDF61B6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B9E81-3B16-4692-9073-4ACF8AE194B6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08A798-49CC-48EF-BDE1-02E1C6DA80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D999EE-C721-406A-AE14-8C0BDF18F3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41CCD-EEC6-49D3-B77D-C7479F3B10A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700051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543D2CB-019A-46EF-AF27-998F9350CAF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B51AA7-75DD-4338-B3EC-A7772A0462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BFAC81-39F5-4B21-B59C-270E568D2C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B9E81-3B16-4692-9073-4ACF8AE194B6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01F6F4-80EE-490D-8C5A-E714616250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65EB90-E7AC-49D7-A15E-8A32A61FA7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41CCD-EEC6-49D3-B77D-C7479F3B10A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301596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227A41-71E5-4E07-AA2E-33548CA697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CD6239-2D36-48D2-9C66-C30038A726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EC56FB-57FF-4E63-811E-2EFAB1256E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B9E81-3B16-4692-9073-4ACF8AE194B6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751E08-712C-4803-ACBB-17AC983DD0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B50B5E-CC3D-4E06-A549-BBF0EFF691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41CCD-EEC6-49D3-B77D-C7479F3B10A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76819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6A0A6-A70B-492F-BABD-FE6F6D3D05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3552A9-2F24-4967-83E2-743324D8A1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797764-804C-4D6F-B5AC-0608ECE441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B9E81-3B16-4692-9073-4ACF8AE194B6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ADF234-16B1-4AED-81EF-1774348FBD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D83F2E-371F-4A0F-9FE6-B7B4EB82A1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41CCD-EEC6-49D3-B77D-C7479F3B10A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123950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5E1E29-C6AF-49D9-AF0B-C75B00BFA8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ECE892-FF88-4BFC-86E9-2101F25A1DB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B0FAFF-B8E6-4089-8654-F334C2036A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834C28-C710-491D-ACE7-17C6DB319F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B9E81-3B16-4692-9073-4ACF8AE194B6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067BA52-524B-4680-BD4C-51644BC1D0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768262-6EA1-4938-8D1F-8AF418451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41CCD-EEC6-49D3-B77D-C7479F3B10A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589037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F37E14-5AB4-4B0B-89EC-3BADF39F6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FCEEC2-CB2C-4878-97F4-660BD67507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AE3584E-9079-4E6F-96DC-4A1908E0C3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46ABEBE-7853-4466-A36C-A1BC6B7F227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EE087AC-8FCC-4C32-AAE0-16746ABDA88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F754491-E80C-4CE1-8C8A-4A9C51F316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B9E81-3B16-4692-9073-4ACF8AE194B6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8E6DB9-F91E-4AF8-9279-0D481DBD37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F94614F-A6BD-4760-9C99-88846A43A2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41CCD-EEC6-49D3-B77D-C7479F3B10A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292699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2081DA-76BB-4BF5-BD96-5F4839C5A1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1D0CFAA-429C-4DD7-991B-103F8F0FD9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B9E81-3B16-4692-9073-4ACF8AE194B6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3F3541D-5FE7-442B-9EE9-51FDAE01D3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E362D0C-ADC6-4AE2-B0E9-16EDF78ED6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41CCD-EEC6-49D3-B77D-C7479F3B10A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75329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C1401BF-46FE-44F3-B215-473BA8C2A8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B9E81-3B16-4692-9073-4ACF8AE194B6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F3C17CB-58EB-4C85-9923-56839CF3CD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D5AC07-B498-473A-BA48-6B60A594C1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41CCD-EEC6-49D3-B77D-C7479F3B10A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626622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441EF0-A93B-491C-85A8-3C22E4E897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4256EC-B61E-4D9B-A54D-1D05534FBC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E05CE0-E915-46DC-AEAA-7F1D8294919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26F555E-B61D-43EF-AE41-642B0783A0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B9E81-3B16-4692-9073-4ACF8AE194B6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76824D-FB51-4520-B69F-2E9FE5B837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79A8333-7DB6-4EF3-BB2C-DC8F2B8661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41CCD-EEC6-49D3-B77D-C7479F3B10A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18176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B200B5-3FFD-4506-A8B5-3C0F243CD9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ED67F86-15C7-4E2F-95FA-708B7B24DA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2F95BDA-6CB9-4A82-AFE1-37ECA20AE0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D0EEAA8-296E-4AEE-B090-DA1165AF0C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B9E81-3B16-4692-9073-4ACF8AE194B6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27A094-21B2-49DB-873B-5E65CDB915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4E7E34-BCD4-401A-BF55-7F86C6E7FB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41CCD-EEC6-49D3-B77D-C7479F3B10A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883551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9C713B6-EBB4-4B6E-AD08-68698B2F3F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06B894-50FA-4497-8E6A-20EEF4277F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6C60B4-C082-4F6D-8277-16AE3F1E58D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BB9E81-3B16-4692-9073-4ACF8AE194B6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19EC00-5AF9-459C-A5F8-9A2D77CB2B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6C0948-B735-4C52-9D25-D1E39705A0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841CCD-EEC6-49D3-B77D-C7479F3B10A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658604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1F9F460-C7DF-4F40-929F-170B2243B0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233612"/>
            <a:ext cx="9144000" cy="2686731"/>
          </a:xfrm>
        </p:spPr>
        <p:txBody>
          <a:bodyPr>
            <a:normAutofit lnSpcReduction="10000"/>
          </a:bodyPr>
          <a:lstStyle/>
          <a:p>
            <a:r>
              <a:rPr lang="en-US" sz="22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Men of faith rise up and sing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Of the great and glorious King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You are strong when you feel weak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your brokenness complete</a:t>
            </a:r>
          </a:p>
        </p:txBody>
      </p:sp>
    </p:spTree>
    <p:extLst>
      <p:ext uri="{BB962C8B-B14F-4D97-AF65-F5344CB8AC3E}">
        <p14:creationId xmlns:p14="http://schemas.microsoft.com/office/powerpoint/2010/main" val="30574463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1F9F460-C7DF-4F40-929F-170B2243B0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81200"/>
            <a:ext cx="9144000" cy="2895600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Shout to the north and the south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Sing to the east and the west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Jesus is Savior to all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Lord of heaven and earth</a:t>
            </a:r>
          </a:p>
        </p:txBody>
      </p:sp>
    </p:spTree>
    <p:extLst>
      <p:ext uri="{BB962C8B-B14F-4D97-AF65-F5344CB8AC3E}">
        <p14:creationId xmlns:p14="http://schemas.microsoft.com/office/powerpoint/2010/main" val="6844331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1F9F460-C7DF-4F40-929F-170B2243B0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71675"/>
            <a:ext cx="9144000" cy="2914650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Rise up women of the truth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Stand and sing to broken hearts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Who can know the healing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pow'r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Of our awesome King of love</a:t>
            </a:r>
          </a:p>
        </p:txBody>
      </p:sp>
    </p:spTree>
    <p:extLst>
      <p:ext uri="{BB962C8B-B14F-4D97-AF65-F5344CB8AC3E}">
        <p14:creationId xmlns:p14="http://schemas.microsoft.com/office/powerpoint/2010/main" val="38291359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1F9F460-C7DF-4F40-929F-170B2243B0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81200"/>
            <a:ext cx="9144000" cy="2895600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Shout to the north and the south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Sing to the east and the west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Jesus is Savior to all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Lord of heaven and earth</a:t>
            </a:r>
          </a:p>
        </p:txBody>
      </p:sp>
    </p:spTree>
    <p:extLst>
      <p:ext uri="{BB962C8B-B14F-4D97-AF65-F5344CB8AC3E}">
        <p14:creationId xmlns:p14="http://schemas.microsoft.com/office/powerpoint/2010/main" val="33633523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1F9F460-C7DF-4F40-929F-170B2243B0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57262"/>
            <a:ext cx="9144000" cy="4943475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Bridge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We've been through fire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We've been through rain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We've been refined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By the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pow'r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of His name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We've fallen deeper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love with You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You've burned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truth on our lips</a:t>
            </a:r>
          </a:p>
        </p:txBody>
      </p:sp>
    </p:spTree>
    <p:extLst>
      <p:ext uri="{BB962C8B-B14F-4D97-AF65-F5344CB8AC3E}">
        <p14:creationId xmlns:p14="http://schemas.microsoft.com/office/powerpoint/2010/main" val="35823512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1F9F460-C7DF-4F40-929F-170B2243B0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81200"/>
            <a:ext cx="9144000" cy="2895600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Shout to the north and the south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Sing to the east and the west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Jesus is Savior to all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Lord of heaven and earth</a:t>
            </a:r>
          </a:p>
        </p:txBody>
      </p:sp>
    </p:spTree>
    <p:extLst>
      <p:ext uri="{BB962C8B-B14F-4D97-AF65-F5344CB8AC3E}">
        <p14:creationId xmlns:p14="http://schemas.microsoft.com/office/powerpoint/2010/main" val="22887014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1F9F460-C7DF-4F40-929F-170B2243B0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85962"/>
            <a:ext cx="9144000" cy="2886075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3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Rise up church with broken wings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Fill this place with songs again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Of our God who reigns on high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By His grace again we'll fly</a:t>
            </a:r>
          </a:p>
        </p:txBody>
      </p:sp>
    </p:spTree>
    <p:extLst>
      <p:ext uri="{BB962C8B-B14F-4D97-AF65-F5344CB8AC3E}">
        <p14:creationId xmlns:p14="http://schemas.microsoft.com/office/powerpoint/2010/main" val="34795072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1F9F460-C7DF-4F40-929F-170B2243B0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81200"/>
            <a:ext cx="9144000" cy="2895600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Shout to the north and the south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Sing to the east and the west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Jesus is Savior to all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Lord of heaven and earth</a:t>
            </a:r>
          </a:p>
        </p:txBody>
      </p:sp>
    </p:spTree>
    <p:extLst>
      <p:ext uri="{BB962C8B-B14F-4D97-AF65-F5344CB8AC3E}">
        <p14:creationId xmlns:p14="http://schemas.microsoft.com/office/powerpoint/2010/main" val="14740617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1F9F460-C7DF-4F40-929F-170B2243B0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295525"/>
            <a:ext cx="9144000" cy="2266950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Ending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Lord of heaven and earth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Lord of heaven and earth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Lord of heaven and earth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B684821-4DDE-4A51-B5D8-BAFC22DA9FA6}"/>
              </a:ext>
            </a:extLst>
          </p:cNvPr>
          <p:cNvSpPr txBox="1"/>
          <p:nvPr/>
        </p:nvSpPr>
        <p:spPr>
          <a:xfrm>
            <a:off x="313509" y="5628140"/>
            <a:ext cx="609600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CCLI Song # 1562261</a:t>
            </a:r>
          </a:p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Martin Smith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© 1995 Curious? Music UK (Admin. by Integrity Music Ltd)</a:t>
            </a:r>
          </a:p>
          <a:p>
            <a:pPr algn="l"/>
            <a:r>
              <a:rPr lang="en-US" sz="10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US" sz="10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US" sz="10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US" sz="10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10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US" sz="10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10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CCLI </a:t>
            </a:r>
            <a:r>
              <a:rPr lang="en-US" sz="1000" b="0" i="0" dirty="0" err="1">
                <a:solidFill>
                  <a:schemeClr val="bg1"/>
                </a:solidFill>
                <a:effectLst/>
                <a:latin typeface="akagi_probook"/>
              </a:rPr>
              <a:t>Licence</a:t>
            </a:r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 #</a:t>
            </a:r>
          </a:p>
        </p:txBody>
      </p:sp>
    </p:spTree>
    <p:extLst>
      <p:ext uri="{BB962C8B-B14F-4D97-AF65-F5344CB8AC3E}">
        <p14:creationId xmlns:p14="http://schemas.microsoft.com/office/powerpoint/2010/main" val="24082072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300</Words>
  <Application>Microsoft Office PowerPoint</Application>
  <PresentationFormat>Widescreen</PresentationFormat>
  <Paragraphs>23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2022-10-11T07:34:41Z</dcterms:created>
  <dcterms:modified xsi:type="dcterms:W3CDTF">2023-06-14T03:10:06Z</dcterms:modified>
</cp:coreProperties>
</file>